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62" r:id="rId4"/>
    <p:sldId id="281" r:id="rId5"/>
    <p:sldId id="282" r:id="rId6"/>
    <p:sldId id="284" r:id="rId7"/>
    <p:sldId id="267" r:id="rId8"/>
    <p:sldId id="283" r:id="rId9"/>
    <p:sldId id="278" r:id="rId10"/>
    <p:sldId id="273" r:id="rId11"/>
    <p:sldId id="274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3" y="706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lvl="0"/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lvl="0"/>
            <a:endParaRPr/>
          </a:p>
        </p:txBody>
      </p:sp>
      <p:sp>
        <p:nvSpPr>
          <p:cNvPr id="5" name="Google Shape;5;n"/>
          <p:cNvSpPr>
            <a:spLocks noGrp="1" noRot="1" noChangeAspect="1" noTextEdi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lvl="0">
              <a:defRPr/>
            </a:pPr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lvl="0"/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4143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8343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FDBDE42-75E1-DD75-1D74-98EC391B6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>
            <a:extLst>
              <a:ext uri="{FF2B5EF4-FFF2-40B4-BE49-F238E27FC236}">
                <a16:creationId xmlns:a16="http://schemas.microsoft.com/office/drawing/2014/main" id="{C63811D4-7F04-7064-AC12-BCBBBA391E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1:notes">
            <a:extLst>
              <a:ext uri="{FF2B5EF4-FFF2-40B4-BE49-F238E27FC236}">
                <a16:creationId xmlns:a16="http://schemas.microsoft.com/office/drawing/2014/main" id="{4D3B8B90-8348-9D24-4404-7C563E46E2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7269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6779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898925" y="580441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898924" y="581183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898924" y="581183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172618" y="1965158"/>
            <a:ext cx="5761037" cy="1179095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172618" y="3352799"/>
            <a:ext cx="5761037" cy="2949325"/>
          </a:xfrm>
          <a:ln>
            <a:noFill/>
          </a:ln>
        </p:spPr>
        <p:txBody>
          <a:bodyPr/>
          <a:lstStyle>
            <a:lvl1pPr marL="285750" indent="-285750"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8" name="직사각형 7"/>
          <p:cNvSpPr/>
          <p:nvPr userDrawn="1"/>
        </p:nvSpPr>
        <p:spPr>
          <a:xfrm>
            <a:off x="1138989" y="1"/>
            <a:ext cx="2807369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3930316" y="3232051"/>
            <a:ext cx="8245642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2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>
  <p:cSld name="콘텐츠 2개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1pPr>
            <a:lvl2pPr marL="914400" lvl="1" indent="-431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2pPr>
            <a:lvl3pPr marL="1371600" lvl="2" indent="-431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3pPr>
            <a:lvl4pPr marL="1828800" lvl="3" indent="-431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4pPr>
            <a:lvl5pPr marL="2286000" lvl="4" indent="-431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1pPr>
            <a:lvl2pPr marL="914400" lvl="1" indent="-431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2pPr>
            <a:lvl3pPr marL="1371600" lvl="2" indent="-431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3pPr>
            <a:lvl4pPr marL="1828800" lvl="3" indent="-431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4pPr>
            <a:lvl5pPr marL="2286000" lvl="4" indent="-431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0" y="6497053"/>
            <a:ext cx="12192000" cy="360947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25;p3"/>
          <p:cNvSpPr txBox="1"/>
          <p:nvPr/>
        </p:nvSpPr>
        <p:spPr>
          <a:xfrm>
            <a:off x="9087852" y="597835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>
              <a:solidFill>
                <a:srgbClr val="88888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26;p3"/>
          <p:cNvSpPr txBox="1"/>
          <p:nvPr/>
        </p:nvSpPr>
        <p:spPr>
          <a:xfrm>
            <a:off x="8279027" y="365126"/>
            <a:ext cx="3493873" cy="388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600"/>
              <a:buFont typeface="Arial"/>
              <a:buNone/>
            </a:pPr>
            <a:r>
              <a:rPr lang="ko-KR" sz="160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사투리와 표준어 간의 원활한 소통</a:t>
            </a:r>
            <a:endParaRPr sz="1600">
              <a:solidFill>
                <a:srgbClr val="54813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9101" y="5994400"/>
            <a:ext cx="36956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8" name="Google Shape;28;p3"/>
          <p:cNvCxnSpPr/>
          <p:nvPr/>
        </p:nvCxnSpPr>
        <p:spPr>
          <a:xfrm>
            <a:off x="11576165" y="6291581"/>
            <a:ext cx="212668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419100" y="367786"/>
            <a:ext cx="3518585" cy="36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2000"/>
              <a:buFont typeface="Arial"/>
              <a:buNone/>
              <a:defRPr sz="200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>
  <p:cSld name="캡션 있는 콘텐츠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5172618" y="1965158"/>
            <a:ext cx="5761037" cy="1179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4000"/>
              <a:buFont typeface="Malgun Gothic"/>
              <a:buNone/>
              <a:defRPr sz="4000">
                <a:solidFill>
                  <a:srgbClr val="54813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5172618" y="3352799"/>
            <a:ext cx="5761037" cy="294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48135"/>
              </a:buClr>
              <a:buSzPts val="1600"/>
              <a:buFont typeface="Arial"/>
              <a:buChar char="•"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1138989" y="1"/>
            <a:ext cx="2807369" cy="6858000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4" name="Google Shape;34;p4"/>
          <p:cNvCxnSpPr/>
          <p:nvPr/>
        </p:nvCxnSpPr>
        <p:spPr>
          <a:xfrm>
            <a:off x="3930316" y="3232051"/>
            <a:ext cx="8245642" cy="0"/>
          </a:xfrm>
          <a:prstGeom prst="straightConnector1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9087852" y="597835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419100" y="1799496"/>
            <a:ext cx="11353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0" y="6497053"/>
            <a:ext cx="12192000" cy="360947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" name="Google Shape;40;p5"/>
          <p:cNvSpPr txBox="1"/>
          <p:nvPr/>
        </p:nvSpPr>
        <p:spPr>
          <a:xfrm>
            <a:off x="9087852" y="597835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>
              <a:solidFill>
                <a:srgbClr val="88888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1" name="Google Shape;41;p5"/>
          <p:cNvCxnSpPr/>
          <p:nvPr/>
        </p:nvCxnSpPr>
        <p:spPr>
          <a:xfrm>
            <a:off x="11576165" y="6291581"/>
            <a:ext cx="212668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898924" y="581183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898924" y="581183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8898924" y="581183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898924" y="581183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898924" y="581183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898924" y="581183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ctrTitle"/>
          </p:nvPr>
        </p:nvSpPr>
        <p:spPr>
          <a:xfrm>
            <a:off x="745957" y="771275"/>
            <a:ext cx="7339263" cy="1811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6000"/>
              <a:buFont typeface="Arial"/>
              <a:buNone/>
            </a:pPr>
            <a:r>
              <a:rPr lang="ko-KR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AI 캡스톤 디자인</a:t>
            </a:r>
            <a:endParaRPr>
              <a:solidFill>
                <a:srgbClr val="54813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745957" y="2746546"/>
            <a:ext cx="7339263" cy="976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lang="ko-KR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4int(포인트)</a:t>
            </a:r>
            <a:endParaRPr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3"/>
          <p:cNvSpPr/>
          <p:nvPr/>
        </p:nvSpPr>
        <p:spPr>
          <a:xfrm>
            <a:off x="0" y="6224336"/>
            <a:ext cx="12192000" cy="633664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2" name="Google Shape;92;p13"/>
          <p:cNvSpPr/>
          <p:nvPr/>
        </p:nvSpPr>
        <p:spPr>
          <a:xfrm rot="10800000" flipH="1">
            <a:off x="745957" y="563462"/>
            <a:ext cx="7339263" cy="45719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745957" y="5003464"/>
            <a:ext cx="480461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21619010 문채은, 21619025 임소영,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22619016 엄다현, 22619029 최예나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4" name="Google Shape;9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11916" y="5003464"/>
            <a:ext cx="2406316" cy="700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body" idx="1"/>
          </p:nvPr>
        </p:nvSpPr>
        <p:spPr>
          <a:xfrm>
            <a:off x="419100" y="1708055"/>
            <a:ext cx="11381408" cy="4323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Char char="•"/>
              <a:defRPr/>
            </a:pPr>
            <a:r>
              <a:rPr lang="ko-KR" sz="2400" dirty="0"/>
              <a:t>엄다현</a:t>
            </a:r>
            <a:r>
              <a:rPr lang="en-US" altLang="ko-KR" sz="2400" dirty="0"/>
              <a:t>(</a:t>
            </a:r>
            <a:r>
              <a:rPr lang="ko-KR" sz="2400" dirty="0"/>
              <a:t>팀장</a:t>
            </a:r>
            <a:r>
              <a:rPr lang="en-US" altLang="ko-KR" sz="2400" dirty="0"/>
              <a:t>)</a:t>
            </a:r>
            <a:r>
              <a:rPr lang="ko-KR" altLang="en-US" sz="2400" dirty="0"/>
              <a:t> </a:t>
            </a:r>
            <a:r>
              <a:rPr lang="ko-KR" sz="2400" dirty="0"/>
              <a:t>: </a:t>
            </a:r>
            <a:r>
              <a:rPr lang="ko-KR" sz="2400" dirty="0" err="1"/>
              <a:t>블랜</a:t>
            </a:r>
            <a:r>
              <a:rPr lang="ko-KR" altLang="en-US" sz="2400" dirty="0" err="1"/>
              <a:t>더로</a:t>
            </a:r>
            <a:r>
              <a:rPr lang="ko-KR" sz="2400" dirty="0"/>
              <a:t> </a:t>
            </a:r>
            <a:r>
              <a:rPr lang="ko-KR" altLang="en-US" sz="2400" dirty="0"/>
              <a:t>캐릭터</a:t>
            </a:r>
            <a:r>
              <a:rPr lang="ko-KR" sz="2400" dirty="0"/>
              <a:t> 생성, 학교 </a:t>
            </a:r>
            <a:r>
              <a:rPr lang="ko-KR" sz="2400" dirty="0" err="1"/>
              <a:t>맵과</a:t>
            </a:r>
            <a:r>
              <a:rPr lang="ko-KR" sz="2400" dirty="0"/>
              <a:t> AR 연동</a:t>
            </a:r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  <a:defRPr/>
            </a:pPr>
            <a:endParaRPr sz="2400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Char char="•"/>
              <a:defRPr/>
            </a:pPr>
            <a:r>
              <a:rPr lang="ko-KR" sz="2400" dirty="0" err="1"/>
              <a:t>문채은</a:t>
            </a:r>
            <a:r>
              <a:rPr lang="ko-KR" altLang="en-US" sz="2400" dirty="0"/>
              <a:t> </a:t>
            </a:r>
            <a:r>
              <a:rPr lang="ko-KR" sz="2400" dirty="0"/>
              <a:t>: </a:t>
            </a:r>
            <a:r>
              <a:rPr lang="ko-KR" sz="2400" dirty="0" err="1"/>
              <a:t>Polycam</a:t>
            </a:r>
            <a:r>
              <a:rPr lang="ko-KR" altLang="en-US" sz="2400" dirty="0" err="1"/>
              <a:t>으로</a:t>
            </a:r>
            <a:r>
              <a:rPr lang="ko-KR" sz="2400" dirty="0"/>
              <a:t> 건물 내부 이미지 생성</a:t>
            </a:r>
            <a:r>
              <a:rPr lang="en-US" altLang="ko-KR" sz="2400" dirty="0"/>
              <a:t>, unity</a:t>
            </a:r>
            <a:r>
              <a:rPr lang="ko-KR" altLang="en-US" sz="2400" dirty="0"/>
              <a:t>로 </a:t>
            </a:r>
            <a:r>
              <a:rPr lang="en-US" altLang="ko-KR" sz="2400" dirty="0"/>
              <a:t>AR </a:t>
            </a:r>
            <a:r>
              <a:rPr lang="ko-KR" altLang="en-US" sz="2400" dirty="0"/>
              <a:t>환경 구축</a:t>
            </a:r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  <a:defRPr/>
            </a:pPr>
            <a:endParaRPr sz="2400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Char char="•"/>
              <a:defRPr/>
            </a:pPr>
            <a:r>
              <a:rPr lang="ko-KR" sz="2400" dirty="0" err="1"/>
              <a:t>임소영</a:t>
            </a:r>
            <a:r>
              <a:rPr lang="ko-KR" altLang="en-US" sz="2400" dirty="0"/>
              <a:t> </a:t>
            </a:r>
            <a:r>
              <a:rPr lang="ko-KR" sz="2400" dirty="0"/>
              <a:t>: </a:t>
            </a:r>
            <a:r>
              <a:rPr lang="ko-KR" sz="2400" dirty="0" err="1"/>
              <a:t>Polycam</a:t>
            </a:r>
            <a:r>
              <a:rPr lang="ko-KR" sz="2400" dirty="0"/>
              <a:t> 보조,  PPT 제작</a:t>
            </a:r>
            <a:r>
              <a:rPr lang="en-US" altLang="ko-KR" sz="2400" dirty="0"/>
              <a:t>, </a:t>
            </a:r>
            <a:r>
              <a:rPr lang="ko-KR" altLang="en-US" sz="2400" dirty="0"/>
              <a:t>논문 피드백 및 작성 보조</a:t>
            </a:r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None/>
              <a:defRPr/>
            </a:pPr>
            <a:endParaRPr sz="2400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Char char="•"/>
              <a:defRPr/>
            </a:pPr>
            <a:r>
              <a:rPr lang="ko-KR" sz="2400" dirty="0" err="1"/>
              <a:t>최예나</a:t>
            </a:r>
            <a:r>
              <a:rPr lang="ko-KR" altLang="en-US" sz="2400" dirty="0"/>
              <a:t> </a:t>
            </a:r>
            <a:r>
              <a:rPr lang="ko-KR" sz="2400" dirty="0"/>
              <a:t>: 실제 사용성 검증, 논문 </a:t>
            </a:r>
            <a:r>
              <a:rPr lang="ko-KR" sz="2400" dirty="0" err="1"/>
              <a:t>서치</a:t>
            </a:r>
            <a:r>
              <a:rPr lang="ko-KR" altLang="en-US" sz="2400" dirty="0"/>
              <a:t> 및 정리</a:t>
            </a:r>
            <a:r>
              <a:rPr lang="en-US" altLang="ko-KR" sz="2400" dirty="0"/>
              <a:t>,</a:t>
            </a:r>
            <a:r>
              <a:rPr lang="ko-KR" altLang="en-US" sz="2400" dirty="0"/>
              <a:t> </a:t>
            </a:r>
            <a:r>
              <a:rPr lang="ko-KR" sz="2400" dirty="0"/>
              <a:t>논문 초안 작성</a:t>
            </a:r>
          </a:p>
        </p:txBody>
      </p:sp>
      <p:sp>
        <p:nvSpPr>
          <p:cNvPr id="240" name="Google Shape;240;p30"/>
          <p:cNvSpPr txBox="1">
            <a:spLocks noGrp="1"/>
          </p:cNvSpPr>
          <p:nvPr>
            <p:ph type="title"/>
          </p:nvPr>
        </p:nvSpPr>
        <p:spPr>
          <a:xfrm>
            <a:off x="419100" y="551122"/>
            <a:ext cx="3518585" cy="36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3600"/>
              <a:buFont typeface="Arial"/>
              <a:buNone/>
            </a:pPr>
            <a:r>
              <a:rPr lang="ko-KR" sz="3600"/>
              <a:t>역할 분배</a:t>
            </a:r>
            <a:endParaRPr sz="3600"/>
          </a:p>
        </p:txBody>
      </p:sp>
      <p:sp>
        <p:nvSpPr>
          <p:cNvPr id="241" name="Google Shape;241;p30"/>
          <p:cNvSpPr/>
          <p:nvPr/>
        </p:nvSpPr>
        <p:spPr>
          <a:xfrm>
            <a:off x="8614464" y="350111"/>
            <a:ext cx="3032100" cy="366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481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ctrTitle"/>
          </p:nvPr>
        </p:nvSpPr>
        <p:spPr>
          <a:xfrm>
            <a:off x="991800" y="736334"/>
            <a:ext cx="5104202" cy="139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Times New Roman"/>
              <a:buNone/>
            </a:pPr>
            <a:r>
              <a:rPr lang="ko-KR" sz="8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8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subTitle" idx="1"/>
          </p:nvPr>
        </p:nvSpPr>
        <p:spPr>
          <a:xfrm>
            <a:off x="991801" y="2132832"/>
            <a:ext cx="5104200" cy="976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683D"/>
              </a:buClr>
              <a:buSzPts val="2400"/>
              <a:buNone/>
            </a:pPr>
            <a:r>
              <a:rPr lang="ko-KR">
                <a:solidFill>
                  <a:srgbClr val="0168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 for listening to my presentation</a:t>
            </a:r>
            <a:endParaRPr>
              <a:solidFill>
                <a:srgbClr val="01683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9" name="Google Shape;249;p31"/>
          <p:cNvSpPr/>
          <p:nvPr/>
        </p:nvSpPr>
        <p:spPr>
          <a:xfrm rot="-5400000">
            <a:off x="30881" y="1693645"/>
            <a:ext cx="1475874" cy="45719"/>
          </a:xfrm>
          <a:prstGeom prst="rect">
            <a:avLst/>
          </a:prstGeom>
          <a:solidFill>
            <a:srgbClr val="01683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0" name="Google Shape;250;p31"/>
          <p:cNvPicPr preferRelativeResize="0"/>
          <p:nvPr/>
        </p:nvPicPr>
        <p:blipFill rotWithShape="1">
          <a:blip r:embed="rId3">
            <a:alphaModFix/>
          </a:blip>
          <a:srcRect l="43333" t="-1" b="-3364"/>
          <a:stretch/>
        </p:blipFill>
        <p:spPr>
          <a:xfrm>
            <a:off x="10026315" y="5401396"/>
            <a:ext cx="1363579" cy="73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1"/>
          <p:cNvPicPr preferRelativeResize="0"/>
          <p:nvPr/>
        </p:nvPicPr>
        <p:blipFill rotWithShape="1">
          <a:blip r:embed="rId4">
            <a:alphaModFix/>
          </a:blip>
          <a:srcRect r="59163"/>
          <a:stretch/>
        </p:blipFill>
        <p:spPr>
          <a:xfrm>
            <a:off x="9133525" y="5397736"/>
            <a:ext cx="892790" cy="730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/>
        </p:nvSpPr>
        <p:spPr>
          <a:xfrm>
            <a:off x="338889" y="319659"/>
            <a:ext cx="3518585" cy="36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2000"/>
              <a:buFont typeface="Malgun Gothic"/>
              <a:buNone/>
            </a:pPr>
            <a:r>
              <a:rPr lang="ko-KR" sz="2000">
                <a:solidFill>
                  <a:srgbClr val="548135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 sz="2000">
              <a:solidFill>
                <a:srgbClr val="54813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1545646" y="2130933"/>
            <a:ext cx="3518585" cy="36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4400"/>
              <a:buFont typeface="Arial"/>
              <a:buNone/>
            </a:pPr>
            <a:r>
              <a:rPr lang="ko-KR" sz="4400" b="1" dirty="0"/>
              <a:t>01</a:t>
            </a:r>
            <a:endParaRPr sz="4400" b="1" dirty="0"/>
          </a:p>
        </p:txBody>
      </p:sp>
      <p:sp>
        <p:nvSpPr>
          <p:cNvPr id="101" name="Google Shape;101;p14"/>
          <p:cNvSpPr txBox="1"/>
          <p:nvPr/>
        </p:nvSpPr>
        <p:spPr>
          <a:xfrm>
            <a:off x="2412991" y="2009470"/>
            <a:ext cx="2558019" cy="804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5623"/>
              </a:buClr>
              <a:buSzPct val="100000"/>
              <a:buFont typeface="Arial"/>
              <a:buNone/>
            </a:pPr>
            <a:r>
              <a:rPr lang="ko-KR" altLang="en-US" sz="3200" dirty="0">
                <a:solidFill>
                  <a:srgbClr val="385623"/>
                </a:solidFill>
                <a:latin typeface="Arial"/>
                <a:ea typeface="Arial"/>
                <a:cs typeface="Arial"/>
                <a:sym typeface="Arial"/>
              </a:rPr>
              <a:t>진행 상황</a:t>
            </a:r>
            <a:endParaRPr sz="3200" dirty="0">
              <a:solidFill>
                <a:srgbClr val="38562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6001768" y="2446803"/>
            <a:ext cx="3518585" cy="36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4400"/>
              <a:buFont typeface="Arial"/>
              <a:buNone/>
            </a:pPr>
            <a:r>
              <a:rPr lang="ko-KR" sz="4400" b="1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4400"/>
              <a:buFont typeface="Arial"/>
              <a:buNone/>
            </a:pPr>
            <a:endParaRPr sz="4400" b="1">
              <a:solidFill>
                <a:srgbClr val="54813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6904915" y="2020862"/>
            <a:ext cx="3170414" cy="792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5623"/>
              </a:buClr>
              <a:buSzPts val="3200"/>
              <a:buFont typeface="Arial"/>
              <a:buNone/>
            </a:pPr>
            <a:r>
              <a:rPr lang="ko-KR" altLang="en-US" sz="3200" dirty="0">
                <a:solidFill>
                  <a:srgbClr val="385623"/>
                </a:solidFill>
              </a:rPr>
              <a:t>추후 계획</a:t>
            </a:r>
            <a:endParaRPr sz="3200" dirty="0">
              <a:solidFill>
                <a:srgbClr val="38562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1554107" y="4213724"/>
            <a:ext cx="3518585" cy="36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4400"/>
              <a:buFont typeface="Arial"/>
              <a:buNone/>
            </a:pPr>
            <a:r>
              <a:rPr lang="ko-KR" sz="4400" b="1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4400" b="1">
              <a:solidFill>
                <a:srgbClr val="54813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2429925" y="3783431"/>
            <a:ext cx="5761037" cy="1179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5623"/>
              </a:buClr>
              <a:buSzPts val="3200"/>
              <a:buFont typeface="Arial"/>
              <a:buNone/>
            </a:pPr>
            <a:r>
              <a:rPr lang="ko-KR" altLang="en-US" sz="3200" dirty="0">
                <a:solidFill>
                  <a:srgbClr val="385623"/>
                </a:solidFill>
              </a:rPr>
              <a:t>역할 분배</a:t>
            </a:r>
            <a:endParaRPr sz="3200" dirty="0">
              <a:solidFill>
                <a:srgbClr val="38562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8" name="Google Shape;108;p14"/>
          <p:cNvCxnSpPr/>
          <p:nvPr/>
        </p:nvCxnSpPr>
        <p:spPr>
          <a:xfrm>
            <a:off x="2421460" y="4126049"/>
            <a:ext cx="8467" cy="1335838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2412992" y="2058596"/>
            <a:ext cx="8467" cy="1335838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6893033" y="2058596"/>
            <a:ext cx="8467" cy="1335838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2" name="Google Shape;112;p14"/>
          <p:cNvSpPr/>
          <p:nvPr/>
        </p:nvSpPr>
        <p:spPr>
          <a:xfrm>
            <a:off x="8620550" y="367775"/>
            <a:ext cx="3170400" cy="366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>
            <a:spLocks noGrp="1"/>
          </p:cNvSpPr>
          <p:nvPr>
            <p:ph type="title"/>
          </p:nvPr>
        </p:nvSpPr>
        <p:spPr>
          <a:xfrm>
            <a:off x="5172618" y="1965158"/>
            <a:ext cx="5761037" cy="1179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ko-KR" altLang="ko-KR" dirty="0">
                <a:latin typeface="Arial"/>
                <a:ea typeface="Arial"/>
                <a:cs typeface="Arial"/>
                <a:sym typeface="Arial"/>
              </a:rPr>
              <a:t>진행 상황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9"/>
          <p:cNvSpPr txBox="1"/>
          <p:nvPr/>
        </p:nvSpPr>
        <p:spPr>
          <a:xfrm>
            <a:off x="1989222" y="1574593"/>
            <a:ext cx="1732500" cy="16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altLang="ko-KR" sz="10000" dirty="0">
                <a:solidFill>
                  <a:schemeClr val="lt1"/>
                </a:solidFill>
              </a:rPr>
              <a:t>1</a:t>
            </a:r>
            <a:endParaRPr sz="100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/>
          <p:nvPr/>
        </p:nvSpPr>
        <p:spPr>
          <a:xfrm>
            <a:off x="8758989" y="367786"/>
            <a:ext cx="3031958" cy="366672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6" name="Google Shape;156;p20"/>
          <p:cNvSpPr/>
          <p:nvPr/>
        </p:nvSpPr>
        <p:spPr>
          <a:xfrm>
            <a:off x="8398964" y="367786"/>
            <a:ext cx="3032100" cy="366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" name="Google Shape;196;p25"/>
          <p:cNvSpPr txBox="1">
            <a:spLocks/>
          </p:cNvSpPr>
          <p:nvPr/>
        </p:nvSpPr>
        <p:spPr>
          <a:xfrm>
            <a:off x="419100" y="551122"/>
            <a:ext cx="3518585" cy="36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3600"/>
            </a:pPr>
            <a:r>
              <a:rPr lang="ko-KR" altLang="en-US" sz="3600"/>
              <a:t>진행 상황</a:t>
            </a:r>
          </a:p>
        </p:txBody>
      </p:sp>
      <p:sp>
        <p:nvSpPr>
          <p:cNvPr id="7" name="Google Shape;155;p20"/>
          <p:cNvSpPr txBox="1">
            <a:spLocks noGrp="1"/>
          </p:cNvSpPr>
          <p:nvPr>
            <p:ph type="body" idx="1"/>
          </p:nvPr>
        </p:nvSpPr>
        <p:spPr>
          <a:xfrm>
            <a:off x="950500" y="1169011"/>
            <a:ext cx="10327200" cy="51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/>
          </a:p>
          <a:p>
            <a:pPr lvl="0" indent="-387350">
              <a:buSzPts val="2500"/>
            </a:pPr>
            <a:r>
              <a:rPr lang="ko-KR" altLang="en-US" sz="2500" dirty="0"/>
              <a:t>이전에 </a:t>
            </a:r>
            <a:r>
              <a:rPr lang="en-US" altLang="ko-KR" sz="2500" dirty="0" err="1"/>
              <a:t>Polycam</a:t>
            </a:r>
            <a:r>
              <a:rPr lang="ko-KR" altLang="en-US" sz="2500" dirty="0"/>
              <a:t>으로 스캔했던 학교 내부가 깔끔하게 </a:t>
            </a:r>
            <a:r>
              <a:rPr lang="ko-KR" altLang="en-US" sz="2500" dirty="0" err="1"/>
              <a:t>스캔되지</a:t>
            </a:r>
            <a:r>
              <a:rPr lang="ko-KR" altLang="en-US" sz="2500" dirty="0"/>
              <a:t> 않음</a:t>
            </a:r>
          </a:p>
          <a:p>
            <a:pPr marL="69850" lvl="0" indent="0">
              <a:buSzPts val="2500"/>
              <a:buNone/>
            </a:pPr>
            <a:r>
              <a:rPr lang="ko-KR" altLang="en-US" sz="2500" dirty="0"/>
              <a:t>    </a:t>
            </a:r>
            <a:r>
              <a:rPr lang="en-US" altLang="ko-KR" sz="2500" dirty="0"/>
              <a:t>      </a:t>
            </a:r>
            <a:r>
              <a:rPr lang="ko-KR" altLang="en-US" sz="2500" dirty="0" err="1"/>
              <a:t>트래킹</a:t>
            </a:r>
            <a:r>
              <a:rPr lang="ko-KR" altLang="en-US" sz="2500" dirty="0"/>
              <a:t> 끊김 문제   </a:t>
            </a:r>
            <a:r>
              <a:rPr lang="en-US" altLang="ko-KR" sz="2500" dirty="0"/>
              <a:t>       </a:t>
            </a:r>
            <a:r>
              <a:rPr lang="ko-KR" altLang="en-US" sz="2500" dirty="0"/>
              <a:t>학교 내부 </a:t>
            </a:r>
            <a:r>
              <a:rPr lang="ko-KR" altLang="en-US" sz="2500" dirty="0" err="1"/>
              <a:t>재스캔</a:t>
            </a:r>
            <a:r>
              <a:rPr lang="ko-KR" altLang="en-US" sz="2500" dirty="0"/>
              <a:t> 진행</a:t>
            </a:r>
          </a:p>
          <a:p>
            <a:pPr marL="69850" lvl="0" indent="0">
              <a:buSzPts val="2500"/>
              <a:buNone/>
            </a:pPr>
            <a:endParaRPr lang="en-US" altLang="ko-KR" sz="2500" dirty="0"/>
          </a:p>
          <a:p>
            <a:pPr lvl="0" indent="-387350">
              <a:buSzPts val="2500"/>
            </a:pPr>
            <a:r>
              <a:rPr lang="ko-KR" altLang="en-US" sz="2500" dirty="0"/>
              <a:t>강의실 스캔 맵 </a:t>
            </a:r>
            <a:r>
              <a:rPr lang="en-US" altLang="ko-KR" sz="2500" dirty="0"/>
              <a:t>+ </a:t>
            </a:r>
            <a:r>
              <a:rPr lang="ko-KR" altLang="en-US" sz="2500" dirty="0"/>
              <a:t>복도 스캔 맵 합치기 진행</a:t>
            </a:r>
          </a:p>
          <a:p>
            <a:pPr marL="69850" lvl="0" indent="0">
              <a:buSzPts val="2500"/>
              <a:buNone/>
            </a:pPr>
            <a:endParaRPr lang="en-US" altLang="ko-KR" sz="2500" dirty="0"/>
          </a:p>
          <a:p>
            <a:pPr lvl="0" indent="-387350">
              <a:buSzPts val="2500"/>
            </a:pPr>
            <a:r>
              <a:rPr lang="ko-KR" altLang="en-US" sz="2500" dirty="0"/>
              <a:t>임의로 </a:t>
            </a:r>
            <a:r>
              <a:rPr lang="ko-KR" altLang="en-US" sz="2500" dirty="0" err="1"/>
              <a:t>블렌더를</a:t>
            </a:r>
            <a:r>
              <a:rPr lang="ko-KR" altLang="en-US" sz="2500" dirty="0"/>
              <a:t> 통해 강의실 문 연결</a:t>
            </a:r>
          </a:p>
          <a:p>
            <a:pPr marL="0" indent="0">
              <a:spcBef>
                <a:spcPts val="0"/>
              </a:spcBef>
              <a:buSzPts val="2400"/>
              <a:buNone/>
            </a:pPr>
            <a:endParaRPr sz="2400" dirty="0"/>
          </a:p>
        </p:txBody>
      </p:sp>
      <p:sp>
        <p:nvSpPr>
          <p:cNvPr id="10" name="오른쪽 화살표 9"/>
          <p:cNvSpPr/>
          <p:nvPr/>
        </p:nvSpPr>
        <p:spPr>
          <a:xfrm>
            <a:off x="1166648" y="2506717"/>
            <a:ext cx="772511" cy="236483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>
            <a:off x="4503681" y="2506717"/>
            <a:ext cx="730469" cy="236483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16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/>
          <p:nvPr/>
        </p:nvSpPr>
        <p:spPr>
          <a:xfrm>
            <a:off x="8758989" y="367786"/>
            <a:ext cx="3031958" cy="366672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6" name="Google Shape;156;p20"/>
          <p:cNvSpPr/>
          <p:nvPr/>
        </p:nvSpPr>
        <p:spPr>
          <a:xfrm>
            <a:off x="8398964" y="367786"/>
            <a:ext cx="3032100" cy="366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" name="Google Shape;196;p25"/>
          <p:cNvSpPr txBox="1">
            <a:spLocks/>
          </p:cNvSpPr>
          <p:nvPr/>
        </p:nvSpPr>
        <p:spPr>
          <a:xfrm>
            <a:off x="419100" y="551122"/>
            <a:ext cx="3518585" cy="36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3600"/>
            </a:pPr>
            <a:r>
              <a:rPr lang="ko-KR" altLang="en-US" sz="3600"/>
              <a:t>진행 상황</a:t>
            </a:r>
          </a:p>
        </p:txBody>
      </p:sp>
      <p:sp>
        <p:nvSpPr>
          <p:cNvPr id="7" name="Google Shape;155;p20"/>
          <p:cNvSpPr txBox="1">
            <a:spLocks noGrp="1"/>
          </p:cNvSpPr>
          <p:nvPr>
            <p:ph type="body" idx="1"/>
          </p:nvPr>
        </p:nvSpPr>
        <p:spPr>
          <a:xfrm>
            <a:off x="950500" y="1169011"/>
            <a:ext cx="10327200" cy="51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/>
          </a:p>
          <a:p>
            <a:pPr lvl="0" indent="-387350">
              <a:buSzPts val="2500"/>
            </a:pPr>
            <a:r>
              <a:rPr lang="ko-KR" altLang="en-US" sz="2500" dirty="0" err="1"/>
              <a:t>뀨</a:t>
            </a:r>
            <a:r>
              <a:rPr lang="ko-KR" altLang="en-US" sz="2500" dirty="0"/>
              <a:t> 시작 위치 값 설정</a:t>
            </a:r>
          </a:p>
          <a:p>
            <a:pPr lvl="0" indent="-387350">
              <a:buSzPts val="2500"/>
            </a:pPr>
            <a:endParaRPr lang="en-US" altLang="ko-KR" sz="2500" dirty="0"/>
          </a:p>
          <a:p>
            <a:pPr lvl="0" indent="-387350">
              <a:buSzPts val="2500"/>
            </a:pPr>
            <a:endParaRPr lang="en-US" altLang="ko-KR" sz="2500" dirty="0"/>
          </a:p>
          <a:p>
            <a:pPr indent="-387350">
              <a:buSzPts val="2500"/>
            </a:pPr>
            <a:r>
              <a:rPr lang="ko-KR" altLang="en-US" sz="2500" dirty="0"/>
              <a:t>사용자 위치 인식에 맞춰 </a:t>
            </a:r>
            <a:r>
              <a:rPr lang="en-US" altLang="ko-KR" sz="2500" dirty="0"/>
              <a:t>3D </a:t>
            </a:r>
            <a:r>
              <a:rPr lang="ko-KR" altLang="en-US" sz="2500" dirty="0"/>
              <a:t>캐릭터</a:t>
            </a:r>
            <a:r>
              <a:rPr lang="en-US" altLang="ko-KR" sz="2500" dirty="0"/>
              <a:t>(</a:t>
            </a:r>
            <a:r>
              <a:rPr lang="ko-KR" altLang="en-US" sz="2500" dirty="0" err="1"/>
              <a:t>뀨</a:t>
            </a:r>
            <a:r>
              <a:rPr lang="en-US" altLang="ko-KR" sz="2500" dirty="0"/>
              <a:t>)</a:t>
            </a:r>
            <a:r>
              <a:rPr lang="ko-KR" altLang="en-US" sz="2500" dirty="0"/>
              <a:t>의 이동 설정 진행 중</a:t>
            </a:r>
            <a:endParaRPr lang="en-US" altLang="ko-KR" sz="2500" dirty="0"/>
          </a:p>
          <a:p>
            <a:pPr lvl="0" indent="-387350">
              <a:buSzPts val="2500"/>
            </a:pPr>
            <a:endParaRPr lang="en-US" altLang="ko-KR" sz="2500" dirty="0"/>
          </a:p>
          <a:p>
            <a:pPr lvl="0" indent="-387350">
              <a:buSzPts val="2500"/>
            </a:pPr>
            <a:endParaRPr lang="en-US" altLang="ko-KR" sz="2500" dirty="0"/>
          </a:p>
          <a:p>
            <a:pPr lvl="0" indent="-387350">
              <a:buSzPts val="2500"/>
            </a:pPr>
            <a:r>
              <a:rPr lang="ko-KR" altLang="en-US" sz="2500" dirty="0"/>
              <a:t>앱 내에서 </a:t>
            </a:r>
            <a:r>
              <a:rPr lang="en-US" altLang="ko-KR" sz="2500" dirty="0"/>
              <a:t>Unity</a:t>
            </a:r>
            <a:r>
              <a:rPr lang="ko-KR" altLang="en-US" sz="2500" dirty="0"/>
              <a:t>로 생성한 가상 공간이 안 보이거나</a:t>
            </a:r>
            <a:r>
              <a:rPr lang="en-US" altLang="ko-KR" sz="2500" dirty="0"/>
              <a:t>, </a:t>
            </a:r>
            <a:r>
              <a:rPr lang="ko-KR" altLang="en-US" sz="2500" dirty="0" err="1"/>
              <a:t>뀨가</a:t>
            </a:r>
            <a:r>
              <a:rPr lang="ko-KR" altLang="en-US" sz="2500" dirty="0"/>
              <a:t> 설정되지 않은 위치</a:t>
            </a:r>
            <a:r>
              <a:rPr lang="en-US" altLang="ko-KR" sz="2500" dirty="0"/>
              <a:t>(</a:t>
            </a:r>
            <a:r>
              <a:rPr lang="ko-KR" altLang="en-US" sz="2500" dirty="0"/>
              <a:t>공중에 떠있는 등</a:t>
            </a:r>
            <a:r>
              <a:rPr lang="en-US" altLang="ko-KR" sz="2500" dirty="0"/>
              <a:t>)</a:t>
            </a:r>
            <a:r>
              <a:rPr lang="ko-KR" altLang="en-US" sz="2500" dirty="0"/>
              <a:t>에 있는 오류 수정 중</a:t>
            </a:r>
            <a:endParaRPr lang="en-US" altLang="ko-KR" sz="2500" dirty="0"/>
          </a:p>
          <a:p>
            <a:pPr marL="0" indent="0">
              <a:spcBef>
                <a:spcPts val="0"/>
              </a:spcBef>
              <a:buSzPts val="2400"/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38840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6BDAC8-63B2-3CE2-440B-4C1960738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>
            <a:extLst>
              <a:ext uri="{FF2B5EF4-FFF2-40B4-BE49-F238E27FC236}">
                <a16:creationId xmlns:a16="http://schemas.microsoft.com/office/drawing/2014/main" id="{64F7EC3C-4805-DF9D-C2F3-88158F7B1610}"/>
              </a:ext>
            </a:extLst>
          </p:cNvPr>
          <p:cNvSpPr/>
          <p:nvPr/>
        </p:nvSpPr>
        <p:spPr>
          <a:xfrm>
            <a:off x="8758989" y="367786"/>
            <a:ext cx="3031958" cy="366672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6" name="Google Shape;156;p20">
            <a:extLst>
              <a:ext uri="{FF2B5EF4-FFF2-40B4-BE49-F238E27FC236}">
                <a16:creationId xmlns:a16="http://schemas.microsoft.com/office/drawing/2014/main" id="{1DB49607-EC22-E309-895E-E889AA47FB98}"/>
              </a:ext>
            </a:extLst>
          </p:cNvPr>
          <p:cNvSpPr/>
          <p:nvPr/>
        </p:nvSpPr>
        <p:spPr>
          <a:xfrm>
            <a:off x="8398964" y="367786"/>
            <a:ext cx="3032100" cy="366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" name="Google Shape;196;p25">
            <a:extLst>
              <a:ext uri="{FF2B5EF4-FFF2-40B4-BE49-F238E27FC236}">
                <a16:creationId xmlns:a16="http://schemas.microsoft.com/office/drawing/2014/main" id="{FB1EA6D2-891D-92C5-59A4-86EA6B3683E5}"/>
              </a:ext>
            </a:extLst>
          </p:cNvPr>
          <p:cNvSpPr txBox="1">
            <a:spLocks/>
          </p:cNvSpPr>
          <p:nvPr/>
        </p:nvSpPr>
        <p:spPr>
          <a:xfrm>
            <a:off x="419100" y="551122"/>
            <a:ext cx="3518585" cy="36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3600"/>
            </a:pPr>
            <a:r>
              <a:rPr lang="ko-KR" altLang="en-US" sz="3600"/>
              <a:t>진행 상황</a:t>
            </a:r>
          </a:p>
        </p:txBody>
      </p:sp>
      <p:sp>
        <p:nvSpPr>
          <p:cNvPr id="7" name="Google Shape;155;p20">
            <a:extLst>
              <a:ext uri="{FF2B5EF4-FFF2-40B4-BE49-F238E27FC236}">
                <a16:creationId xmlns:a16="http://schemas.microsoft.com/office/drawing/2014/main" id="{5D6A2310-43CB-FF13-AC64-636F7AA37D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50499" y="1169011"/>
            <a:ext cx="6862005" cy="51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/>
          </a:p>
          <a:p>
            <a:pPr lvl="0" indent="-387350">
              <a:buSzPts val="2500"/>
            </a:pPr>
            <a:r>
              <a:rPr lang="ko-KR" altLang="en-US" sz="2500" dirty="0"/>
              <a:t>목표</a:t>
            </a:r>
            <a:r>
              <a:rPr lang="en-US" altLang="ko-KR" sz="2500" dirty="0"/>
              <a:t>: </a:t>
            </a:r>
            <a:r>
              <a:rPr lang="ko-KR" altLang="en-US" sz="2500" dirty="0"/>
              <a:t>앱 실행 시</a:t>
            </a:r>
            <a:r>
              <a:rPr lang="en-US" altLang="ko-KR" sz="2500" dirty="0"/>
              <a:t>, </a:t>
            </a:r>
            <a:r>
              <a:rPr lang="ko-KR" altLang="en-US" sz="2500" dirty="0" err="1"/>
              <a:t>뀨가</a:t>
            </a:r>
            <a:r>
              <a:rPr lang="ko-KR" altLang="en-US" sz="2500" dirty="0"/>
              <a:t> 사용자의 현위치로 와서 마주보다가 목적지 선택 후</a:t>
            </a:r>
            <a:r>
              <a:rPr lang="en-US" altLang="ko-KR" sz="2500" dirty="0"/>
              <a:t>, </a:t>
            </a:r>
            <a:r>
              <a:rPr lang="ko-KR" altLang="en-US" sz="2500" dirty="0"/>
              <a:t>뒤로 돌아 경로 안내 시작 </a:t>
            </a:r>
            <a:endParaRPr lang="en-US" altLang="ko-KR" sz="2500" dirty="0"/>
          </a:p>
          <a:p>
            <a:pPr lvl="0" indent="-387350">
              <a:buSzPts val="2500"/>
            </a:pPr>
            <a:endParaRPr lang="en-US" altLang="ko-KR" sz="2500" dirty="0"/>
          </a:p>
          <a:p>
            <a:pPr lvl="0" indent="-387350">
              <a:buSzPts val="2500"/>
            </a:pPr>
            <a:r>
              <a:rPr lang="ko-KR" altLang="en-US" sz="2500" dirty="0"/>
              <a:t>현재 상황</a:t>
            </a:r>
            <a:r>
              <a:rPr lang="en-US" altLang="ko-KR" sz="2500" dirty="0"/>
              <a:t>: </a:t>
            </a:r>
            <a:r>
              <a:rPr lang="ko-KR" altLang="en-US" sz="2500" dirty="0" err="1"/>
              <a:t>뀨가</a:t>
            </a:r>
            <a:r>
              <a:rPr lang="ko-KR" altLang="en-US" sz="2500" dirty="0"/>
              <a:t> 사용자를 바라보거나 뒤로 도는 등의 동작 없이 제자리에서 불규칙하게 회전하는 모습 확인</a:t>
            </a:r>
            <a:endParaRPr lang="en-US" altLang="ko-KR" sz="2500" dirty="0"/>
          </a:p>
          <a:p>
            <a:pPr lvl="0" indent="-387350">
              <a:buSzPts val="2500"/>
            </a:pPr>
            <a:endParaRPr lang="en-US" altLang="ko-KR" sz="2500" dirty="0"/>
          </a:p>
          <a:p>
            <a:pPr lvl="0" indent="-387350">
              <a:buSzPts val="2500"/>
            </a:pPr>
            <a:r>
              <a:rPr lang="ko-KR" altLang="en-US" sz="2500" dirty="0"/>
              <a:t>현재 해당 오류 수정 중 </a:t>
            </a:r>
            <a:endParaRPr lang="en-US" altLang="ko-KR" sz="2500" dirty="0"/>
          </a:p>
          <a:p>
            <a:pPr marL="0" indent="0">
              <a:spcBef>
                <a:spcPts val="0"/>
              </a:spcBef>
              <a:buSzPts val="2400"/>
              <a:buNone/>
            </a:pPr>
            <a:endParaRPr sz="2400" dirty="0"/>
          </a:p>
        </p:txBody>
      </p:sp>
      <p:pic>
        <p:nvPicPr>
          <p:cNvPr id="2" name="뀨 오류">
            <a:hlinkClick r:id="" action="ppaction://media"/>
            <a:extLst>
              <a:ext uri="{FF2B5EF4-FFF2-40B4-BE49-F238E27FC236}">
                <a16:creationId xmlns:a16="http://schemas.microsoft.com/office/drawing/2014/main" id="{4980C8B2-99DF-B12E-8094-52E2AFF2D9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13130" b="11051"/>
          <a:stretch/>
        </p:blipFill>
        <p:spPr>
          <a:xfrm>
            <a:off x="8254317" y="829200"/>
            <a:ext cx="2805112" cy="519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458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 txBox="1">
            <a:spLocks noGrp="1"/>
          </p:cNvSpPr>
          <p:nvPr>
            <p:ph type="title"/>
          </p:nvPr>
        </p:nvSpPr>
        <p:spPr>
          <a:xfrm>
            <a:off x="5172618" y="1965158"/>
            <a:ext cx="5761037" cy="1179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4000"/>
              <a:buFont typeface="Arial"/>
              <a:buNone/>
            </a:pPr>
            <a:r>
              <a:rPr lang="ko-KR" altLang="en-US" dirty="0">
                <a:latin typeface="Arial"/>
                <a:ea typeface="Arial"/>
                <a:cs typeface="Arial"/>
                <a:sym typeface="Arial"/>
              </a:rPr>
              <a:t>추후 계획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4"/>
          <p:cNvSpPr txBox="1"/>
          <p:nvPr/>
        </p:nvSpPr>
        <p:spPr>
          <a:xfrm>
            <a:off x="1989222" y="1574593"/>
            <a:ext cx="1732500" cy="16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altLang="ko-KR" sz="10000" dirty="0">
                <a:solidFill>
                  <a:schemeClr val="lt1"/>
                </a:solidFill>
              </a:rPr>
              <a:t>2</a:t>
            </a:r>
            <a:endParaRPr sz="100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/>
          <p:nvPr/>
        </p:nvSpPr>
        <p:spPr>
          <a:xfrm>
            <a:off x="8758989" y="367786"/>
            <a:ext cx="3031958" cy="366672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6" name="Google Shape;156;p20"/>
          <p:cNvSpPr/>
          <p:nvPr/>
        </p:nvSpPr>
        <p:spPr>
          <a:xfrm>
            <a:off x="8398964" y="367786"/>
            <a:ext cx="3032100" cy="366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" name="Google Shape;196;p25"/>
          <p:cNvSpPr txBox="1">
            <a:spLocks/>
          </p:cNvSpPr>
          <p:nvPr/>
        </p:nvSpPr>
        <p:spPr>
          <a:xfrm>
            <a:off x="419100" y="551122"/>
            <a:ext cx="3518585" cy="366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3600"/>
            </a:pPr>
            <a:r>
              <a:rPr lang="ko-KR" altLang="en-US" sz="3600" dirty="0"/>
              <a:t>추후 계획</a:t>
            </a:r>
          </a:p>
        </p:txBody>
      </p:sp>
      <p:sp>
        <p:nvSpPr>
          <p:cNvPr id="7" name="Google Shape;155;p20"/>
          <p:cNvSpPr txBox="1">
            <a:spLocks noGrp="1"/>
          </p:cNvSpPr>
          <p:nvPr>
            <p:ph type="body" idx="1"/>
          </p:nvPr>
        </p:nvSpPr>
        <p:spPr>
          <a:xfrm>
            <a:off x="950500" y="1169011"/>
            <a:ext cx="10327200" cy="51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/>
          </a:p>
          <a:p>
            <a:pPr lvl="0" indent="-387350">
              <a:buSzPts val="2500"/>
            </a:pPr>
            <a:r>
              <a:rPr lang="ko-KR" altLang="en-US" sz="2500" dirty="0"/>
              <a:t>블루투스 </a:t>
            </a:r>
            <a:r>
              <a:rPr lang="ko-KR" altLang="en-US" sz="2500" dirty="0" err="1"/>
              <a:t>비콘</a:t>
            </a:r>
            <a:r>
              <a:rPr lang="en-US" altLang="ko-KR" sz="2500" dirty="0"/>
              <a:t>(beacon) </a:t>
            </a:r>
            <a:r>
              <a:rPr lang="ko-KR" altLang="en-US" sz="2500" dirty="0"/>
              <a:t>도착 시</a:t>
            </a:r>
            <a:r>
              <a:rPr lang="en-US" altLang="ko-KR" sz="2500" dirty="0"/>
              <a:t>, </a:t>
            </a:r>
            <a:r>
              <a:rPr lang="ko-KR" altLang="en-US" sz="2500" dirty="0"/>
              <a:t>각 강의실 모서리 및 복도에 설치</a:t>
            </a:r>
          </a:p>
          <a:p>
            <a:pPr marL="69850" lvl="0" indent="0">
              <a:buSzPts val="2500"/>
              <a:buNone/>
            </a:pPr>
            <a:endParaRPr lang="en-US" altLang="ko-KR" sz="2500" dirty="0"/>
          </a:p>
          <a:p>
            <a:pPr marL="69850" lvl="0" indent="0">
              <a:buSzPts val="2500"/>
              <a:buNone/>
            </a:pPr>
            <a:endParaRPr lang="en-US" altLang="ko-KR" sz="2500" dirty="0"/>
          </a:p>
          <a:p>
            <a:pPr lvl="0" indent="-387350">
              <a:buSzPts val="2500"/>
            </a:pPr>
            <a:r>
              <a:rPr lang="en-US" altLang="ko-KR" sz="2500" dirty="0"/>
              <a:t>Beacon</a:t>
            </a:r>
            <a:r>
              <a:rPr lang="ko-KR" altLang="en-US" sz="2500" dirty="0"/>
              <a:t> </a:t>
            </a:r>
            <a:r>
              <a:rPr lang="en-US" altLang="ko-KR" sz="2500" dirty="0"/>
              <a:t>– Unity</a:t>
            </a:r>
            <a:r>
              <a:rPr lang="ko-KR" altLang="en-US" sz="2500" dirty="0"/>
              <a:t> 연동 후</a:t>
            </a:r>
            <a:r>
              <a:rPr lang="en-US" altLang="ko-KR" sz="2500" dirty="0"/>
              <a:t>, </a:t>
            </a:r>
            <a:r>
              <a:rPr lang="ko-KR" altLang="en-US" sz="2500" dirty="0"/>
              <a:t>칼만 필터</a:t>
            </a:r>
            <a:r>
              <a:rPr lang="en-US" altLang="ko-KR" sz="2500" dirty="0"/>
              <a:t>(</a:t>
            </a:r>
            <a:r>
              <a:rPr lang="en-US" altLang="ko-KR" sz="2500" dirty="0" err="1"/>
              <a:t>Kalman</a:t>
            </a:r>
            <a:r>
              <a:rPr lang="en-US" altLang="ko-KR" sz="2500" dirty="0"/>
              <a:t> filter)</a:t>
            </a:r>
            <a:r>
              <a:rPr lang="ko-KR" altLang="en-US" sz="2500" dirty="0"/>
              <a:t> 적용</a:t>
            </a:r>
          </a:p>
          <a:p>
            <a:pPr marL="69850" lvl="0" indent="0">
              <a:buSzPts val="2500"/>
              <a:buNone/>
            </a:pPr>
            <a:endParaRPr lang="en-US" altLang="ko-KR" sz="2500" dirty="0"/>
          </a:p>
          <a:p>
            <a:pPr marL="69850" lvl="0" indent="0">
              <a:buSzPts val="2500"/>
              <a:buNone/>
            </a:pPr>
            <a:endParaRPr lang="en-US" altLang="ko-KR" sz="2500" dirty="0"/>
          </a:p>
          <a:p>
            <a:pPr indent="-387350">
              <a:buSzPts val="2500"/>
            </a:pPr>
            <a:r>
              <a:rPr lang="en-US" altLang="ko-KR" sz="2500" dirty="0"/>
              <a:t>3D </a:t>
            </a:r>
            <a:r>
              <a:rPr lang="ko-KR" altLang="en-US" sz="2500" dirty="0"/>
              <a:t>캐릭터</a:t>
            </a:r>
            <a:r>
              <a:rPr lang="en-US" altLang="ko-KR" sz="2500" dirty="0"/>
              <a:t>(</a:t>
            </a:r>
            <a:r>
              <a:rPr lang="ko-KR" altLang="en-US" sz="2500" dirty="0" err="1"/>
              <a:t>뀨</a:t>
            </a:r>
            <a:r>
              <a:rPr lang="en-US" altLang="ko-KR" sz="2500" dirty="0"/>
              <a:t>)</a:t>
            </a:r>
            <a:r>
              <a:rPr lang="ko-KR" altLang="en-US" sz="2500" dirty="0"/>
              <a:t> 회전 애니메이션 설정</a:t>
            </a:r>
          </a:p>
          <a:p>
            <a:pPr lvl="0" indent="-387350">
              <a:buSzPts val="2500"/>
            </a:pPr>
            <a:endParaRPr lang="ko-KR" altLang="en-US" sz="2500" dirty="0"/>
          </a:p>
          <a:p>
            <a:pPr marL="0" indent="0">
              <a:spcBef>
                <a:spcPts val="0"/>
              </a:spcBef>
              <a:buSzPts val="2400"/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SzPts val="2400"/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678217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역할 분배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89222" y="1574593"/>
            <a:ext cx="17325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0" dirty="0">
                <a:solidFill>
                  <a:schemeClr val="bg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03</a:t>
            </a:r>
            <a:endParaRPr lang="ko-KR" altLang="en-US" sz="10000" dirty="0">
              <a:solidFill>
                <a:schemeClr val="bg1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8263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263</Words>
  <Application>Microsoft Office PowerPoint</Application>
  <PresentationFormat>와이드스크린</PresentationFormat>
  <Paragraphs>65</Paragraphs>
  <Slides>11</Slides>
  <Notes>10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Malgun Gothic</vt:lpstr>
      <vt:lpstr>한컴산뜻돋움</vt:lpstr>
      <vt:lpstr>Arial</vt:lpstr>
      <vt:lpstr>Times New Roman</vt:lpstr>
      <vt:lpstr>Office 테마</vt:lpstr>
      <vt:lpstr>AI 캡스톤 디자인</vt:lpstr>
      <vt:lpstr>01</vt:lpstr>
      <vt:lpstr>진행 상황</vt:lpstr>
      <vt:lpstr>PowerPoint 프레젠테이션</vt:lpstr>
      <vt:lpstr>PowerPoint 프레젠테이션</vt:lpstr>
      <vt:lpstr>PowerPoint 프레젠테이션</vt:lpstr>
      <vt:lpstr>추후 계획</vt:lpstr>
      <vt:lpstr>PowerPoint 프레젠테이션</vt:lpstr>
      <vt:lpstr>역할 분배</vt:lpstr>
      <vt:lpstr>역할 분배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캡스톤 디자인</dc:title>
  <dc:creator>konyang</dc:creator>
  <cp:lastModifiedBy>soyoung Im</cp:lastModifiedBy>
  <cp:revision>29</cp:revision>
  <dcterms:modified xsi:type="dcterms:W3CDTF">2025-04-14T12:45:59Z</dcterms:modified>
  <cp:version/>
</cp:coreProperties>
</file>

<file path=docProps/thumbnail.jpeg>
</file>